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86" r:id="rId6"/>
    <p:sldId id="260" r:id="rId7"/>
    <p:sldId id="261" r:id="rId8"/>
    <p:sldId id="262" r:id="rId9"/>
    <p:sldId id="263" r:id="rId10"/>
    <p:sldId id="308" r:id="rId11"/>
    <p:sldId id="264" r:id="rId12"/>
    <p:sldId id="265" r:id="rId13"/>
    <p:sldId id="266" r:id="rId14"/>
    <p:sldId id="289" r:id="rId15"/>
    <p:sldId id="273" r:id="rId16"/>
    <p:sldId id="274" r:id="rId17"/>
    <p:sldId id="272" r:id="rId18"/>
    <p:sldId id="275" r:id="rId19"/>
    <p:sldId id="276" r:id="rId20"/>
    <p:sldId id="282" r:id="rId21"/>
    <p:sldId id="290" r:id="rId22"/>
    <p:sldId id="284" r:id="rId23"/>
    <p:sldId id="285" r:id="rId24"/>
    <p:sldId id="296" r:id="rId25"/>
    <p:sldId id="291" r:id="rId26"/>
    <p:sldId id="292" r:id="rId27"/>
    <p:sldId id="293" r:id="rId28"/>
    <p:sldId id="294" r:id="rId29"/>
    <p:sldId id="295" r:id="rId30"/>
    <p:sldId id="278" r:id="rId31"/>
    <p:sldId id="279" r:id="rId32"/>
    <p:sldId id="313" r:id="rId33"/>
    <p:sldId id="297" r:id="rId34"/>
    <p:sldId id="298" r:id="rId35"/>
    <p:sldId id="302" r:id="rId36"/>
    <p:sldId id="306" r:id="rId37"/>
    <p:sldId id="303" r:id="rId38"/>
    <p:sldId id="301" r:id="rId39"/>
    <p:sldId id="310" r:id="rId40"/>
    <p:sldId id="311" r:id="rId41"/>
    <p:sldId id="312" r:id="rId42"/>
    <p:sldId id="283" r:id="rId43"/>
    <p:sldId id="288" r:id="rId44"/>
    <p:sldId id="271" r:id="rId45"/>
    <p:sldId id="267" r:id="rId46"/>
    <p:sldId id="268" r:id="rId47"/>
    <p:sldId id="270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384" y="-1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31704-D12A-4331-BE78-F58EB5F21722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50914-091F-4F12-AAE7-2C020A5B0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50914-091F-4F12-AAE7-2C020A5B040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50914-091F-4F12-AAE7-2C020A5B040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50914-091F-4F12-AAE7-2C020A5B040A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2000"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2000"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2000"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2000"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2000"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2000"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2000"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2000"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2000"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2000"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2000"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A3603-A6BC-4640-AFA7-E40E0B80F448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3241D-B84D-4B3C-95FD-F3956C0D5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Click="0" advTm="2000">
    <p:plus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wner\Desktop\bslogo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752600"/>
            <a:ext cx="3244660" cy="322534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" y="95071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C000"/>
                </a:solidFill>
              </a:rPr>
              <a:t>NINTH AND TENTH (HORSE) </a:t>
            </a:r>
          </a:p>
          <a:p>
            <a:pPr algn="ctr"/>
            <a:r>
              <a:rPr lang="en-US" sz="3600" b="1" dirty="0" smtClean="0">
                <a:solidFill>
                  <a:srgbClr val="FFC000"/>
                </a:solidFill>
              </a:rPr>
              <a:t>CAVALRY ASSOCIATION</a:t>
            </a:r>
            <a:endParaRPr lang="en-US" sz="3600" b="1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505271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C000"/>
                </a:solidFill>
              </a:rPr>
              <a:t>DONNIE W. BROWN CHAPTER</a:t>
            </a:r>
          </a:p>
          <a:p>
            <a:pPr algn="ctr"/>
            <a:r>
              <a:rPr lang="en-US" sz="3600" b="1" dirty="0" smtClean="0">
                <a:solidFill>
                  <a:srgbClr val="FFC000"/>
                </a:solidFill>
              </a:rPr>
              <a:t>EL PASO, TEXAS</a:t>
            </a:r>
            <a:endParaRPr lang="en-US" sz="3600" b="1" dirty="0">
              <a:solidFill>
                <a:srgbClr val="FFC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447800" y="0"/>
            <a:ext cx="0" cy="68580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96200" y="0"/>
            <a:ext cx="0" cy="68580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0"/>
            <a:ext cx="144780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solidFill>
                  <a:srgbClr val="FFC000"/>
                </a:solidFill>
              </a:rPr>
              <a:t>1</a:t>
            </a:r>
          </a:p>
          <a:p>
            <a:pPr algn="ctr"/>
            <a:r>
              <a:rPr lang="en-US" sz="11500" dirty="0" smtClean="0">
                <a:solidFill>
                  <a:srgbClr val="FFC000"/>
                </a:solidFill>
              </a:rPr>
              <a:t>8</a:t>
            </a:r>
          </a:p>
          <a:p>
            <a:pPr algn="ctr"/>
            <a:r>
              <a:rPr lang="en-US" sz="11500" dirty="0" smtClean="0">
                <a:solidFill>
                  <a:srgbClr val="FFC000"/>
                </a:solidFill>
              </a:rPr>
              <a:t>6</a:t>
            </a:r>
          </a:p>
          <a:p>
            <a:pPr algn="ctr"/>
            <a:r>
              <a:rPr lang="en-US" sz="11500" dirty="0">
                <a:solidFill>
                  <a:srgbClr val="FFC000"/>
                </a:solidFill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96200" y="0"/>
            <a:ext cx="144780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solidFill>
                  <a:srgbClr val="FFC000"/>
                </a:solidFill>
              </a:rPr>
              <a:t>1</a:t>
            </a:r>
          </a:p>
          <a:p>
            <a:pPr algn="ctr"/>
            <a:r>
              <a:rPr lang="en-US" sz="11500" dirty="0" smtClean="0">
                <a:solidFill>
                  <a:srgbClr val="FFC000"/>
                </a:solidFill>
              </a:rPr>
              <a:t>996</a:t>
            </a:r>
          </a:p>
        </p:txBody>
      </p:sp>
      <p:pic>
        <p:nvPicPr>
          <p:cNvPr id="12" name="CD Audio 11">
            <a:hlinkClick r:id="" action="ppaction://media"/>
          </p:cNvPr>
          <p:cNvPicPr>
            <a:picLocks noRot="1" noChangeAspect="1"/>
          </p:cNvPicPr>
          <p:nvPr>
            <a:audioCd>
              <a:st track="1"/>
              <a:end track="1"/>
            </a:audioCd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FFC000"/>
                </a:solidFill>
              </a:rPr>
              <a:t>Renaming of Robert E. Lee Rd. to Buffalo Soldiers Rd. </a:t>
            </a:r>
            <a:endParaRPr lang="en-US" sz="6000" b="1" dirty="0">
              <a:solidFill>
                <a:srgbClr val="FFC000"/>
              </a:solidFill>
            </a:endParaRPr>
          </a:p>
        </p:txBody>
      </p:sp>
      <p:pic>
        <p:nvPicPr>
          <p:cNvPr id="7" name="Picture 2" descr="C:\Users\Owner\Desktop\bslogo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286000"/>
            <a:ext cx="3986128" cy="3962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Owner\Desktop\New folder\694c9d85fe4d233342f82b90c1d6213d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382000" cy="6324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wner\Desktop\New folder\20140220__ept-l-buffsoldier-0220~p1_3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371600"/>
            <a:ext cx="3505200" cy="4495800"/>
          </a:xfrm>
          <a:prstGeom prst="rect">
            <a:avLst/>
          </a:prstGeom>
          <a:noFill/>
        </p:spPr>
      </p:pic>
      <p:pic>
        <p:nvPicPr>
          <p:cNvPr id="4101" name="Picture 5" descr="C:\Users\Owner\Desktop\New folder\BuffSold1-300x224[1].jpg"/>
          <p:cNvPicPr>
            <a:picLocks noChangeAspect="1" noChangeArrowheads="1"/>
          </p:cNvPicPr>
          <p:nvPr/>
        </p:nvPicPr>
        <p:blipFill>
          <a:blip r:embed="rId3" cstate="print"/>
          <a:srcRect l="34091" t="10714" r="5397" b="78571"/>
          <a:stretch>
            <a:fillRect/>
          </a:stretch>
        </p:blipFill>
        <p:spPr bwMode="auto">
          <a:xfrm>
            <a:off x="1905000" y="381000"/>
            <a:ext cx="5410200" cy="609600"/>
          </a:xfrm>
          <a:prstGeom prst="rect">
            <a:avLst/>
          </a:prstGeom>
          <a:noFill/>
        </p:spPr>
      </p:pic>
      <p:pic>
        <p:nvPicPr>
          <p:cNvPr id="16386" name="Picture 2" descr="C:\Users\Owner\Desktop\images3LBBW98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1371600"/>
            <a:ext cx="3581400" cy="4510087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5791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Buffalo Soldiers Road Ceremony</a:t>
            </a:r>
            <a:endParaRPr lang="en-US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C000"/>
                </a:solidFill>
              </a:rPr>
              <a:t>Installation Banquet  </a:t>
            </a:r>
            <a:endParaRPr lang="en-US" sz="6000" b="1" dirty="0">
              <a:solidFill>
                <a:srgbClr val="FFC000"/>
              </a:solidFill>
            </a:endParaRPr>
          </a:p>
        </p:txBody>
      </p:sp>
      <p:pic>
        <p:nvPicPr>
          <p:cNvPr id="7" name="Picture 2" descr="C:\Users\Owner\Desktop\bslogo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905000"/>
            <a:ext cx="3986128" cy="3962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Owner\Desktop\New folder\2014Install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"/>
            <a:ext cx="8686800" cy="5791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67400"/>
            <a:ext cx="9144000" cy="71596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FFC000"/>
                </a:solidFill>
              </a:rPr>
              <a:t>National President</a:t>
            </a:r>
            <a:endParaRPr lang="en-US" sz="5400" b="1" dirty="0">
              <a:solidFill>
                <a:srgbClr val="FFC000"/>
              </a:solidFill>
            </a:endParaRPr>
          </a:p>
        </p:txBody>
      </p:sp>
      <p:pic>
        <p:nvPicPr>
          <p:cNvPr id="6146" name="Picture 2" descr="C:\Users\Owner\Desktop\New folder\IMG_59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8686800" cy="4826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Owner\Desktop\New folder\IMG_59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534400" cy="558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343400"/>
            <a:ext cx="45720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National President Visits</a:t>
            </a:r>
            <a:r>
              <a:rPr lang="en-US" sz="4000" b="1" dirty="0">
                <a:solidFill>
                  <a:srgbClr val="FFC000"/>
                </a:solidFill>
              </a:rPr>
              <a:t/>
            </a:r>
            <a:br>
              <a:rPr lang="en-US" sz="4000" b="1" dirty="0">
                <a:solidFill>
                  <a:srgbClr val="FFC000"/>
                </a:solidFill>
              </a:rPr>
            </a:br>
            <a:r>
              <a:rPr lang="en-US" sz="4000" b="1" dirty="0" smtClean="0">
                <a:solidFill>
                  <a:srgbClr val="FFC000"/>
                </a:solidFill>
              </a:rPr>
              <a:t>Concordia Memorial</a:t>
            </a:r>
            <a:endParaRPr lang="en-US" sz="4000" b="1" dirty="0">
              <a:solidFill>
                <a:srgbClr val="FFC000"/>
              </a:solidFill>
            </a:endParaRPr>
          </a:p>
        </p:txBody>
      </p:sp>
      <p:pic>
        <p:nvPicPr>
          <p:cNvPr id="8196" name="Picture 4" descr="C:\Users\Owner\Desktop\New folder\IMG_59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4343401" cy="2895600"/>
          </a:xfrm>
          <a:prstGeom prst="rect">
            <a:avLst/>
          </a:prstGeom>
          <a:noFill/>
        </p:spPr>
      </p:pic>
      <p:pic>
        <p:nvPicPr>
          <p:cNvPr id="8197" name="Picture 5" descr="C:\Users\Owner\Desktop\New folder\Con1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936" y="381000"/>
            <a:ext cx="3755276" cy="2819400"/>
          </a:xfrm>
          <a:prstGeom prst="rect">
            <a:avLst/>
          </a:prstGeom>
          <a:noFill/>
        </p:spPr>
      </p:pic>
      <p:pic>
        <p:nvPicPr>
          <p:cNvPr id="8198" name="Picture 6" descr="C:\Users\Owner\Desktop\New folder\Con19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2999" y="3505200"/>
            <a:ext cx="3731559" cy="2819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Owner\Desktop\bslogo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905000"/>
            <a:ext cx="3986128" cy="3962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0056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C000"/>
                </a:solidFill>
              </a:rPr>
              <a:t>Black History Month </a:t>
            </a:r>
          </a:p>
          <a:p>
            <a:pPr algn="ctr"/>
            <a:r>
              <a:rPr lang="en-US" sz="4000" b="1" dirty="0" smtClean="0">
                <a:solidFill>
                  <a:srgbClr val="FFC000"/>
                </a:solidFill>
              </a:rPr>
              <a:t>Celebration USASMA</a:t>
            </a:r>
            <a:endParaRPr lang="en-US" sz="4000" dirty="0"/>
          </a:p>
        </p:txBody>
      </p:sp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86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Donnie W. Brown Chapter </a:t>
            </a:r>
            <a:br>
              <a:rPr lang="en-US" b="1" dirty="0" smtClean="0">
                <a:solidFill>
                  <a:srgbClr val="FFC000"/>
                </a:solidFill>
              </a:rPr>
            </a:br>
            <a:r>
              <a:rPr lang="en-US" b="1" dirty="0" smtClean="0">
                <a:solidFill>
                  <a:srgbClr val="FFC000"/>
                </a:solidFill>
              </a:rPr>
              <a:t>Black History Month Celebration </a:t>
            </a:r>
            <a:br>
              <a:rPr lang="en-US" b="1" dirty="0" smtClean="0">
                <a:solidFill>
                  <a:srgbClr val="FFC000"/>
                </a:solidFill>
              </a:rPr>
            </a:br>
            <a:r>
              <a:rPr lang="en-US" b="1" dirty="0" smtClean="0">
                <a:solidFill>
                  <a:srgbClr val="FFC000"/>
                </a:solidFill>
              </a:rPr>
              <a:t>USASMA, El Paso Texas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9218" name="Picture 2" descr="C:\Users\Owner\Desktop\New folder\IMG_6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8709188" cy="29718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Owner\Desktop\New folder\IMG_6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458200" cy="6070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Owner\Desktop\New folder\IMG_6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105400" cy="6248400"/>
          </a:xfrm>
          <a:prstGeom prst="rect">
            <a:avLst/>
          </a:prstGeom>
          <a:noFill/>
        </p:spPr>
      </p:pic>
      <p:pic>
        <p:nvPicPr>
          <p:cNvPr id="11268" name="Picture 4" descr="C:\Users\Owner\Pictures\2014_02_12\IMG_6002.JPG"/>
          <p:cNvPicPr>
            <a:picLocks noChangeAspect="1" noChangeArrowheads="1"/>
          </p:cNvPicPr>
          <p:nvPr/>
        </p:nvPicPr>
        <p:blipFill>
          <a:blip r:embed="rId3" cstate="print"/>
          <a:srcRect l="13743" r="37697"/>
          <a:stretch>
            <a:fillRect/>
          </a:stretch>
        </p:blipFill>
        <p:spPr bwMode="auto">
          <a:xfrm>
            <a:off x="5486400" y="304800"/>
            <a:ext cx="3429000" cy="3352800"/>
          </a:xfrm>
          <a:prstGeom prst="rect">
            <a:avLst/>
          </a:prstGeom>
          <a:noFill/>
        </p:spPr>
      </p:pic>
      <p:pic>
        <p:nvPicPr>
          <p:cNvPr id="11269" name="Picture 5" descr="C:\Users\Owner\Desktop\IMG_598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1" y="3810000"/>
            <a:ext cx="3428999" cy="2667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FFC000"/>
                </a:solidFill>
              </a:rPr>
              <a:t>Buffalo Soldiers Reunion</a:t>
            </a:r>
            <a:br>
              <a:rPr lang="en-US" sz="6000" b="1" dirty="0" smtClean="0">
                <a:solidFill>
                  <a:srgbClr val="FFC000"/>
                </a:solidFill>
              </a:rPr>
            </a:br>
            <a:r>
              <a:rPr lang="en-US" sz="6000" b="1" dirty="0" smtClean="0">
                <a:solidFill>
                  <a:srgbClr val="FFC000"/>
                </a:solidFill>
              </a:rPr>
              <a:t>Denver, Colorado </a:t>
            </a:r>
            <a:endParaRPr lang="en-US" sz="6000" b="1" dirty="0">
              <a:solidFill>
                <a:srgbClr val="FFC000"/>
              </a:solidFill>
            </a:endParaRPr>
          </a:p>
        </p:txBody>
      </p:sp>
      <p:pic>
        <p:nvPicPr>
          <p:cNvPr id="7" name="Picture 2" descr="C:\Users\Owner\Desktop\bslogo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133600"/>
            <a:ext cx="3986128" cy="3962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Owner\Desktop\CS4A61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10600" cy="64008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Owner\Desktop\CS4A6223.JPG"/>
          <p:cNvPicPr>
            <a:picLocks noChangeAspect="1" noChangeArrowheads="1"/>
          </p:cNvPicPr>
          <p:nvPr/>
        </p:nvPicPr>
        <p:blipFill>
          <a:blip r:embed="rId2" cstate="print"/>
          <a:srcRect t="15942"/>
          <a:stretch>
            <a:fillRect/>
          </a:stretch>
        </p:blipFill>
        <p:spPr bwMode="auto">
          <a:xfrm>
            <a:off x="4671848" y="990600"/>
            <a:ext cx="4167352" cy="4800600"/>
          </a:xfrm>
          <a:prstGeom prst="rect">
            <a:avLst/>
          </a:prstGeom>
          <a:noFill/>
        </p:spPr>
      </p:pic>
      <p:pic>
        <p:nvPicPr>
          <p:cNvPr id="19459" name="Picture 3" descr="C:\Users\Owner\Desktop\CS4A6221.JPG"/>
          <p:cNvPicPr>
            <a:picLocks noChangeAspect="1" noChangeArrowheads="1"/>
          </p:cNvPicPr>
          <p:nvPr/>
        </p:nvPicPr>
        <p:blipFill>
          <a:blip r:embed="rId3" cstate="print"/>
          <a:srcRect l="18286" r="15604"/>
          <a:stretch>
            <a:fillRect/>
          </a:stretch>
        </p:blipFill>
        <p:spPr bwMode="auto">
          <a:xfrm>
            <a:off x="304800" y="990600"/>
            <a:ext cx="4343400" cy="4800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Owner\Desktop\CS4A62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8686799" cy="5791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wner\Desktop\New folder\BuffSold1-300x22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04800"/>
            <a:ext cx="6172200" cy="635131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7150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Buffalo Soldiers Road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2050" name="Picture 2" descr="C:\Users\Owner\Desktop\New folder\BuffSold2-300x22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5486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wner\Desktop\New folder (3)\CS4A62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8572500" cy="6096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Owner\Desktop\New folder (3)\CS4A62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617743" cy="604996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Owner\Desktop\New folder (3)\CS4A62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596313" cy="61880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wner\Desktop\New folder (3)\CS4A62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596313" cy="62642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Owner\Desktop\New folder (3)\CS4A62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18525" cy="618701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wner\Desktop\New folder (3)\CS4A63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610600" cy="6197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Owner\Desktop\New folder (3)\CS4A63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"/>
            <a:ext cx="8686801" cy="6096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Owner\Desktop\New folder (3)\CS4A63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304800"/>
            <a:ext cx="8648700" cy="6223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Owner\Desktop\New folder (3)\CS4A6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8412956" cy="598963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Owner\Desktop\New folder (3)\CS4A63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458200" cy="6172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Annual Chapter’s Picture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4098" name="Picture 2" descr="C:\Users\Owner\Desktop\New folder\2013DonnieWBrownreduced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45486"/>
            <a:ext cx="7848600" cy="57250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Chapter Visit to Ft. </a:t>
            </a:r>
            <a:r>
              <a:rPr lang="en-US" b="1" dirty="0" err="1" smtClean="0">
                <a:solidFill>
                  <a:srgbClr val="FFC000"/>
                </a:solidFill>
              </a:rPr>
              <a:t>Seldon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5122" name="Picture 2" descr="C:\Users\Owner\Desktop\New folder\DonnieWBrownChapter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861" y="1143001"/>
            <a:ext cx="8362139" cy="5410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Owner\Desktop\bslogo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905000"/>
            <a:ext cx="3986128" cy="3962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C000"/>
                </a:solidFill>
              </a:rPr>
              <a:t>Fort Bayard</a:t>
            </a:r>
          </a:p>
        </p:txBody>
      </p:sp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Owner\Desktop\New folder (3)\CS4A63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8534401" cy="5689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Owner\Desktop\New folder (3)\CS4A63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471" y="396766"/>
            <a:ext cx="8915401" cy="5943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Owner\Desktop\New folder (3)\CS4A63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4" y="381000"/>
            <a:ext cx="8458200" cy="6096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Owner\Desktop\New folder (3)\CS4A63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799" cy="6324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J:\New folder (3)\CS4A63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" y="381000"/>
            <a:ext cx="8343901" cy="6172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Owner\Desktop\New folder (3)\CS4A63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"/>
            <a:ext cx="8801100" cy="5867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C000"/>
                </a:solidFill>
              </a:rPr>
              <a:t>Ghost Walk </a:t>
            </a:r>
            <a:endParaRPr lang="en-US" sz="6000" b="1" dirty="0">
              <a:solidFill>
                <a:srgbClr val="FFC000"/>
              </a:solidFill>
            </a:endParaRPr>
          </a:p>
        </p:txBody>
      </p:sp>
      <p:pic>
        <p:nvPicPr>
          <p:cNvPr id="7" name="Picture 2" descr="C:\Users\Owner\Desktop\bslogo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905000"/>
            <a:ext cx="3986128" cy="3962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Owner\Desktop\Hank Brithday 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8582890" cy="4343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Owner\Desktop\CS4A63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85800"/>
            <a:ext cx="8610600" cy="53848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Owner\Desktop\New folder\Hank Brithday 010.JPG"/>
          <p:cNvPicPr>
            <a:picLocks noChangeAspect="1" noChangeArrowheads="1"/>
          </p:cNvPicPr>
          <p:nvPr/>
        </p:nvPicPr>
        <p:blipFill>
          <a:blip r:embed="rId2" cstate="print"/>
          <a:srcRect r="9180" b="15747"/>
          <a:stretch>
            <a:fillRect/>
          </a:stretch>
        </p:blipFill>
        <p:spPr bwMode="auto">
          <a:xfrm>
            <a:off x="304800" y="212039"/>
            <a:ext cx="8534400" cy="641736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Owner\Desktop\bslogo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905000"/>
            <a:ext cx="3986128" cy="3962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C000"/>
                </a:solidFill>
              </a:rPr>
              <a:t>Saint Ellie</a:t>
            </a:r>
          </a:p>
        </p:txBody>
      </p:sp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J:\New folder\CS4A64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610600" cy="6096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8458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3400"/>
            <a:ext cx="8686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J:\New folder\CS4A64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90500"/>
            <a:ext cx="4343400" cy="65151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849</TotalTime>
  <Words>81</Words>
  <Application>Microsoft Office PowerPoint</Application>
  <PresentationFormat>On-screen Show (4:3)</PresentationFormat>
  <Paragraphs>28</Paragraphs>
  <Slides>47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Slide 1</vt:lpstr>
      <vt:lpstr>Renaming of Robert E. Lee Rd. to Buffalo Soldiers Rd. </vt:lpstr>
      <vt:lpstr>Slide 3</vt:lpstr>
      <vt:lpstr>Buffalo Soldiers Road Ceremony</vt:lpstr>
      <vt:lpstr>Installation Banquet  </vt:lpstr>
      <vt:lpstr>Slide 6</vt:lpstr>
      <vt:lpstr>National President</vt:lpstr>
      <vt:lpstr>Slide 8</vt:lpstr>
      <vt:lpstr>National President Visits Concordia Memorial</vt:lpstr>
      <vt:lpstr>Slide 10</vt:lpstr>
      <vt:lpstr>Donnie W. Brown Chapter  Black History Month Celebration  USASMA, El Paso Texas</vt:lpstr>
      <vt:lpstr>Slide 12</vt:lpstr>
      <vt:lpstr>Slide 13</vt:lpstr>
      <vt:lpstr>Buffalo Soldiers Reunion Denver, Colorado </vt:lpstr>
      <vt:lpstr>Slide 15</vt:lpstr>
      <vt:lpstr>Slide 16</vt:lpstr>
      <vt:lpstr>Slide 17</vt:lpstr>
      <vt:lpstr>Slide 18</vt:lpstr>
      <vt:lpstr>Buffalo Soldiers Road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Annual Chapter’s Picture</vt:lpstr>
      <vt:lpstr>Chapter Visit to Ft. Seldon 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Ghost Walk 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30</cp:revision>
  <dcterms:created xsi:type="dcterms:W3CDTF">2014-12-03T02:33:13Z</dcterms:created>
  <dcterms:modified xsi:type="dcterms:W3CDTF">2014-12-11T18:09:01Z</dcterms:modified>
</cp:coreProperties>
</file>